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60" r:id="rId5"/>
    <p:sldId id="262" r:id="rId6"/>
    <p:sldId id="264" r:id="rId7"/>
    <p:sldId id="266" r:id="rId8"/>
    <p:sldId id="267" r:id="rId9"/>
    <p:sldId id="265" r:id="rId10"/>
    <p:sldId id="268" r:id="rId11"/>
    <p:sldId id="269" r:id="rId12"/>
    <p:sldId id="270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9E17B2-572F-449A-8A79-7141FF94C988}" v="908" dt="2023-11-04T05:57:08.795"/>
    <p1510:client id="{94833A5A-1DF1-4248-865D-30DA7B43A6C2}" v="8" dt="2023-11-04T05:44:58.294"/>
    <p1510:client id="{ACEF4389-7EAD-46FC-9162-F06E939FDCFE}" v="27" dt="2023-11-04T06:10:27.318"/>
    <p1510:client id="{EA129AA3-A73E-4602-BCDA-349C1CA8A9F1}" v="117" dt="2023-11-04T06:03:57.9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37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266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572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600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410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11/3/2023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15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11/3/2023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035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11/3/2023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9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97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538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35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2061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undaAkhil123/Rent-It./tree/mai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0000"/>
            <a:shade val="97000"/>
            <a:satMod val="1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B3B6C5-748F-437C-AE76-DB11FEA99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7CEB5D-9BB2-475C-BA8D-AC88BB8C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58724" y="457200"/>
            <a:ext cx="11274552" cy="59436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80588" y="965199"/>
            <a:ext cx="6766078" cy="4927601"/>
          </a:xfrm>
        </p:spPr>
        <p:txBody>
          <a:bodyPr anchor="ctr">
            <a:normAutofit/>
          </a:bodyPr>
          <a:lstStyle/>
          <a:p>
            <a:r>
              <a:rPr lang="en-US" sz="6000">
                <a:ea typeface="Calibri Light"/>
                <a:cs typeface="Calibri Light"/>
              </a:rPr>
              <a:t>RANDOM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2051" y="909168"/>
            <a:ext cx="2707937" cy="4927602"/>
          </a:xfrm>
        </p:spPr>
        <p:txBody>
          <a:bodyPr anchor="ctr">
            <a:normAutofit/>
          </a:bodyPr>
          <a:lstStyle/>
          <a:p>
            <a:pPr algn="r"/>
            <a:r>
              <a:rPr lang="en-US" sz="2000"/>
              <a:t>             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B14AD1F-ADD5-46E7-966F-4C0290232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159018-5859-8D74-6A1B-B55ED43EA5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4A0253D-45BE-A098-BA50-A0F4EC1C3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588" y="173951"/>
            <a:ext cx="9760744" cy="802180"/>
          </a:xfrm>
        </p:spPr>
        <p:txBody>
          <a:bodyPr>
            <a:normAutofit fontScale="90000"/>
          </a:bodyPr>
          <a:lstStyle/>
          <a:p>
            <a:r>
              <a:rPr lang="en-US" dirty="0"/>
              <a:t>DELIVERED TO CUSTOMER </a:t>
            </a:r>
          </a:p>
        </p:txBody>
      </p:sp>
    </p:spTree>
    <p:extLst>
      <p:ext uri="{BB962C8B-B14F-4D97-AF65-F5344CB8AC3E}">
        <p14:creationId xmlns:p14="http://schemas.microsoft.com/office/powerpoint/2010/main" val="2299489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D8B7A1-1539-DF80-D118-2D3AB2D40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639614A-AA53-5877-6839-B939DE292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218" y="119915"/>
            <a:ext cx="8427244" cy="1391226"/>
          </a:xfrm>
        </p:spPr>
        <p:txBody>
          <a:bodyPr>
            <a:normAutofit fontScale="90000"/>
          </a:bodyPr>
          <a:lstStyle/>
          <a:p>
            <a:r>
              <a:rPr lang="en-US" dirty="0"/>
              <a:t>CUSTOMER RETURNS THE PRODUCT</a:t>
            </a:r>
          </a:p>
        </p:txBody>
      </p:sp>
    </p:spTree>
    <p:extLst>
      <p:ext uri="{BB962C8B-B14F-4D97-AF65-F5344CB8AC3E}">
        <p14:creationId xmlns:p14="http://schemas.microsoft.com/office/powerpoint/2010/main" val="1323239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E47F44-36B6-59CD-0EBD-7FD24FA5A9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387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917E124-5850-938A-A4D8-395E86633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624" y="286603"/>
            <a:ext cx="7403307" cy="1426945"/>
          </a:xfrm>
        </p:spPr>
        <p:txBody>
          <a:bodyPr>
            <a:normAutofit fontScale="90000"/>
          </a:bodyPr>
          <a:lstStyle/>
          <a:p>
            <a:r>
              <a:rPr lang="en-US" dirty="0"/>
              <a:t>LAUNDRY TO WAREHOUSE</a:t>
            </a:r>
          </a:p>
        </p:txBody>
      </p:sp>
    </p:spTree>
    <p:extLst>
      <p:ext uri="{BB962C8B-B14F-4D97-AF65-F5344CB8AC3E}">
        <p14:creationId xmlns:p14="http://schemas.microsoft.com/office/powerpoint/2010/main" val="1260437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58B97-EB67-2E25-218A-28720691D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38458-EC77-31A8-8C70-754CFED57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Rent-It./ at main · GundaAkhil123/Rent-It. (github.com)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96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95BC2-B63F-908A-D035-D43986E561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PROBLEM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BE5C44-E14B-3D12-3781-C06E1A874C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OWNING LUXURIOUS PRODUCTS IS NOT FOR EVERYONE......</a:t>
            </a:r>
          </a:p>
        </p:txBody>
      </p:sp>
    </p:spTree>
    <p:extLst>
      <p:ext uri="{BB962C8B-B14F-4D97-AF65-F5344CB8AC3E}">
        <p14:creationId xmlns:p14="http://schemas.microsoft.com/office/powerpoint/2010/main" val="3757981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E6B69-6D11-11A8-5EBB-C2147F815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32582"/>
            <a:ext cx="5921921" cy="5126203"/>
          </a:xfrm>
        </p:spPr>
        <p:txBody>
          <a:bodyPr anchor="ctr">
            <a:normAutofit/>
          </a:bodyPr>
          <a:lstStyle/>
          <a:p>
            <a:pPr algn="r"/>
            <a:r>
              <a:rPr lang="en-US" sz="8100"/>
              <a:t>SOLUTION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50021" y="1595483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 descr="A black and white logo&#10;&#10;Description automatically generated">
            <a:extLst>
              <a:ext uri="{FF2B5EF4-FFF2-40B4-BE49-F238E27FC236}">
                <a16:creationId xmlns:a16="http://schemas.microsoft.com/office/drawing/2014/main" id="{D5E3828D-D422-CFE4-3939-2B20BCB5E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14249" y="1984944"/>
            <a:ext cx="4061833" cy="2421477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1E907E6-DC1F-49A9-A946-CEB2CB330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27213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CD7177A0-3D66-A4F1-C52A-9C9254E27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75156" y="1196591"/>
            <a:ext cx="6477000" cy="504264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C0330C-577A-9A55-A16D-8E0BBBA8B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8142" y="398462"/>
            <a:ext cx="3517567" cy="61909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SO SOLUTION FOR THIS PROBLEM IS OUR ONLINE BASED WEBSITE WHICH IS DONE USING HTML AND CSS...</a:t>
            </a:r>
          </a:p>
          <a:p>
            <a:r>
              <a:rPr lang="en-US"/>
              <a:t>COMING TO OUR MAIN MOTIVE OUR WEBSITE IS A PLATFORM WHERE OUR CUSTOMER DECIDES TO ORDER OR RENT AN FASHION BASED ACCESSORY... </a:t>
            </a:r>
          </a:p>
          <a:p>
            <a:r>
              <a:rPr lang="en-US"/>
              <a:t>WE BASICALLY RENT ANY KIND OF FASHION ACCESSORY WITH THE MOTIVE OF MAKING EVERYTHING AVAILABLE FOR EVERYONE................</a:t>
            </a:r>
          </a:p>
        </p:txBody>
      </p:sp>
    </p:spTree>
    <p:extLst>
      <p:ext uri="{BB962C8B-B14F-4D97-AF65-F5344CB8AC3E}">
        <p14:creationId xmlns:p14="http://schemas.microsoft.com/office/powerpoint/2010/main" val="2553902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FA0D5-11CF-980D-81EA-3274BDB8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C4A13-EA60-6B97-FB6F-DF6B94BF6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fontScale="92500" lnSpcReduction="10000"/>
          </a:bodyPr>
          <a:lstStyle/>
          <a:p>
            <a:r>
              <a:rPr lang="en-US"/>
              <a:t>STEP 1 :- CUSTOMERS ORDERS THROUGH OUR WEBSITE.</a:t>
            </a:r>
          </a:p>
          <a:p>
            <a:pPr marL="0" indent="0">
              <a:buNone/>
            </a:pPr>
            <a:r>
              <a:rPr lang="en-US"/>
              <a:t>STEP 2 :- HE ORDERS A PARTICULAR ITEM.</a:t>
            </a:r>
          </a:p>
          <a:p>
            <a:pPr marL="0" indent="0">
              <a:buNone/>
            </a:pPr>
            <a:r>
              <a:rPr lang="en-US"/>
              <a:t>STEP 3 :- THEN THE WAREHOUSE SITUATED WILL RECEIVE THE ORDER.</a:t>
            </a:r>
          </a:p>
          <a:p>
            <a:pPr marL="0" indent="0">
              <a:buNone/>
            </a:pPr>
            <a:r>
              <a:rPr lang="en-US"/>
              <a:t>STEP 4:-  THEN THE FOLLOWING PRODUCT IS SENT FOR SHIPPING.</a:t>
            </a:r>
          </a:p>
          <a:p>
            <a:pPr marL="0" indent="0">
              <a:buNone/>
            </a:pPr>
            <a:r>
              <a:rPr lang="en-US"/>
              <a:t>STEP 5:-  OUR DELIVERY GUY WILL DELIVER THE PRODUCT AT HIS DOOR.</a:t>
            </a:r>
          </a:p>
          <a:p>
            <a:pPr marL="0" indent="0">
              <a:buNone/>
            </a:pPr>
            <a:r>
              <a:rPr lang="en-US"/>
              <a:t>STEP 6:-  AFTER A FEW DAYS OR SO THE CUSTOMER RETURNS THE PRODUCT AND A DELIVERY                            GUY WILL COLLECT IT AND SEND IT TO LAUNDRY.</a:t>
            </a:r>
          </a:p>
          <a:p>
            <a:pPr marL="0" indent="0">
              <a:buNone/>
            </a:pPr>
            <a:r>
              <a:rPr lang="en-US"/>
              <a:t>STEP 6:-  AFTER LAUNDRY THE PRODUCT IS DELIVERED BACK TO WAREHOUSE AND UNTIL NEXT                          TIME.                    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328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F06A3D-6A5D-E96F-6294-B72F291E8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718"/>
            <a:ext cx="12192000" cy="686943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A1FB9E-82E9-927A-0FDE-B8F576A37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23228"/>
          </a:xfrm>
        </p:spPr>
        <p:txBody>
          <a:bodyPr>
            <a:normAutofit fontScale="90000"/>
          </a:bodyPr>
          <a:lstStyle/>
          <a:p>
            <a:r>
              <a:rPr lang="en-US" dirty="0"/>
              <a:t>CUSTOMER </a:t>
            </a:r>
          </a:p>
        </p:txBody>
      </p:sp>
    </p:spTree>
    <p:extLst>
      <p:ext uri="{BB962C8B-B14F-4D97-AF65-F5344CB8AC3E}">
        <p14:creationId xmlns:p14="http://schemas.microsoft.com/office/powerpoint/2010/main" val="1512450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DDF09E-2D26-519E-B61D-4BF06A0B5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280" y="-54421"/>
            <a:ext cx="9443792" cy="647539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DFF3DF0-A1C0-B875-6CF7-D94196F59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4927" y="286603"/>
            <a:ext cx="6920753" cy="1058552"/>
          </a:xfrm>
        </p:spPr>
        <p:txBody>
          <a:bodyPr/>
          <a:lstStyle/>
          <a:p>
            <a:r>
              <a:rPr lang="en-US" dirty="0"/>
              <a:t>RENT IT </a:t>
            </a:r>
          </a:p>
        </p:txBody>
      </p:sp>
    </p:spTree>
    <p:extLst>
      <p:ext uri="{BB962C8B-B14F-4D97-AF65-F5344CB8AC3E}">
        <p14:creationId xmlns:p14="http://schemas.microsoft.com/office/powerpoint/2010/main" val="3160433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15DF4E-DA4D-62BF-D58C-C09D9BAF2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387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2B867BE-02A0-191D-E331-FD2931F6B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WAREHOUSE</a:t>
            </a:r>
          </a:p>
        </p:txBody>
      </p:sp>
    </p:spTree>
    <p:extLst>
      <p:ext uri="{BB962C8B-B14F-4D97-AF65-F5344CB8AC3E}">
        <p14:creationId xmlns:p14="http://schemas.microsoft.com/office/powerpoint/2010/main" val="3639405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0F8A4A-9850-30F5-9513-DFD6857D34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800" y="-172720"/>
            <a:ext cx="13514294" cy="689316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D580778-6F13-2AE4-CBAB-3C749D49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8657665" cy="307758"/>
          </a:xfrm>
        </p:spPr>
        <p:txBody>
          <a:bodyPr>
            <a:normAutofit fontScale="90000"/>
          </a:bodyPr>
          <a:lstStyle/>
          <a:p>
            <a:r>
              <a:rPr lang="en-US" dirty="0"/>
              <a:t>DOOR TO DOOR DELIVERY</a:t>
            </a:r>
          </a:p>
        </p:txBody>
      </p:sp>
    </p:spTree>
    <p:extLst>
      <p:ext uri="{BB962C8B-B14F-4D97-AF65-F5344CB8AC3E}">
        <p14:creationId xmlns:p14="http://schemas.microsoft.com/office/powerpoint/2010/main" val="17428323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Bembo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 Ligh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RetrospectVTI</vt:lpstr>
      <vt:lpstr>RANDOM</vt:lpstr>
      <vt:lpstr>PROBLEM STATEMENT</vt:lpstr>
      <vt:lpstr>SOLUTION</vt:lpstr>
      <vt:lpstr>PowerPoint Presentation</vt:lpstr>
      <vt:lpstr>METHODOLOGY</vt:lpstr>
      <vt:lpstr>CUSTOMER </vt:lpstr>
      <vt:lpstr>RENT IT </vt:lpstr>
      <vt:lpstr>WAREHOUSE</vt:lpstr>
      <vt:lpstr>DOOR TO DOOR DELIVERY</vt:lpstr>
      <vt:lpstr>DELIVERED TO CUSTOMER </vt:lpstr>
      <vt:lpstr>CUSTOMER RETURNS THE PRODUCT</vt:lpstr>
      <vt:lpstr>LAUNDRY TO WAREHOUSE</vt:lpstr>
      <vt:lpstr>GITHUB 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40</cp:revision>
  <dcterms:created xsi:type="dcterms:W3CDTF">2013-07-15T20:26:40Z</dcterms:created>
  <dcterms:modified xsi:type="dcterms:W3CDTF">2023-11-04T06:10:55Z</dcterms:modified>
</cp:coreProperties>
</file>

<file path=docProps/thumbnail.jpeg>
</file>